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86134-B9FA-497C-9DB8-4F4C93DBA78E}" v="1" dt="2021-01-08T18:16:46.040"/>
    <p1510:client id="{9F8B3405-D9E1-4432-A5BD-F230B167DB66}" v="9" dt="2021-01-15T19:47:13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>
        <p:scale>
          <a:sx n="95" d="100"/>
          <a:sy n="95" d="100"/>
        </p:scale>
        <p:origin x="680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9F8B3405-D9E1-4432-A5BD-F230B167DB66}"/>
    <pc:docChg chg="modSld">
      <pc:chgData name="" userId="" providerId="" clId="Web-{9F8B3405-D9E1-4432-A5BD-F230B167DB66}" dt="2021-01-15T19:46:54.099" v="4" actId="1076"/>
      <pc:docMkLst>
        <pc:docMk/>
      </pc:docMkLst>
      <pc:sldChg chg="modSp">
        <pc:chgData name="" userId="" providerId="" clId="Web-{9F8B3405-D9E1-4432-A5BD-F230B167DB66}" dt="2021-01-15T19:46:54.099" v="4" actId="1076"/>
        <pc:sldMkLst>
          <pc:docMk/>
          <pc:sldMk cId="4208293008" sldId="256"/>
        </pc:sldMkLst>
        <pc:picChg chg="mod">
          <ac:chgData name="" userId="" providerId="" clId="Web-{9F8B3405-D9E1-4432-A5BD-F230B167DB66}" dt="2021-01-15T19:46:46.989" v="0" actId="1076"/>
          <ac:picMkLst>
            <pc:docMk/>
            <pc:sldMk cId="4208293008" sldId="256"/>
            <ac:picMk id="4" creationId="{60592107-50CD-E04D-B517-09C43A327BAF}"/>
          </ac:picMkLst>
        </pc:picChg>
        <pc:picChg chg="mod">
          <ac:chgData name="" userId="" providerId="" clId="Web-{9F8B3405-D9E1-4432-A5BD-F230B167DB66}" dt="2021-01-15T19:46:54.099" v="4" actId="1076"/>
          <ac:picMkLst>
            <pc:docMk/>
            <pc:sldMk cId="4208293008" sldId="256"/>
            <ac:picMk id="5" creationId="{A3165C15-55FA-9644-99A8-C800024C27DC}"/>
          </ac:picMkLst>
        </pc:picChg>
      </pc:sldChg>
    </pc:docChg>
  </pc:docChgLst>
  <pc:docChgLst>
    <pc:chgData name="Emma Shanahan" userId="pFUXZ1JiPwquTQ3+TPTrdXOheOn2U+2/qbgzib0B8xI=" providerId="None" clId="Web-{08886134-B9FA-497C-9DB8-4F4C93DBA78E}"/>
    <pc:docChg chg="modSld">
      <pc:chgData name="Emma Shanahan" userId="pFUXZ1JiPwquTQ3+TPTrdXOheOn2U+2/qbgzib0B8xI=" providerId="None" clId="Web-{08886134-B9FA-497C-9DB8-4F4C93DBA78E}" dt="2021-01-08T18:16:46.040" v="0"/>
      <pc:docMkLst>
        <pc:docMk/>
      </pc:docMkLst>
      <pc:sldChg chg="modSp">
        <pc:chgData name="Emma Shanahan" userId="pFUXZ1JiPwquTQ3+TPTrdXOheOn2U+2/qbgzib0B8xI=" providerId="None" clId="Web-{08886134-B9FA-497C-9DB8-4F4C93DBA78E}" dt="2021-01-08T18:16:46.040" v="0"/>
        <pc:sldMkLst>
          <pc:docMk/>
          <pc:sldMk cId="4208293008" sldId="256"/>
        </pc:sldMkLst>
        <pc:spChg chg="mod">
          <ac:chgData name="Emma Shanahan" userId="pFUXZ1JiPwquTQ3+TPTrdXOheOn2U+2/qbgzib0B8xI=" providerId="None" clId="Web-{08886134-B9FA-497C-9DB8-4F4C93DBA78E}" dt="2021-01-08T18:16:46.040" v="0"/>
          <ac:spMkLst>
            <pc:docMk/>
            <pc:sldMk cId="4208293008" sldId="256"/>
            <ac:spMk id="2" creationId="{A772B415-A7F9-6B45-BCDB-BF75EA3B441C}"/>
          </ac:spMkLst>
        </pc:spChg>
      </pc:sldChg>
    </pc:docChg>
  </pc:docChgLst>
  <pc:docChgLst>
    <pc:chgData name="Emma Shanahan" userId="pFUXZ1JiPwquTQ3+TPTrdXOheOn2U+2/qbgzib0B8xI=" providerId="None" clId="Web-{9F8B3405-D9E1-4432-A5BD-F230B167DB66}"/>
    <pc:docChg chg="modSld">
      <pc:chgData name="Emma Shanahan" userId="pFUXZ1JiPwquTQ3+TPTrdXOheOn2U+2/qbgzib0B8xI=" providerId="None" clId="Web-{9F8B3405-D9E1-4432-A5BD-F230B167DB66}" dt="2021-01-15T19:47:13.177" v="3" actId="1076"/>
      <pc:docMkLst>
        <pc:docMk/>
      </pc:docMkLst>
      <pc:sldChg chg="modSp">
        <pc:chgData name="Emma Shanahan" userId="pFUXZ1JiPwquTQ3+TPTrdXOheOn2U+2/qbgzib0B8xI=" providerId="None" clId="Web-{9F8B3405-D9E1-4432-A5BD-F230B167DB66}" dt="2021-01-15T19:47:13.177" v="3" actId="1076"/>
        <pc:sldMkLst>
          <pc:docMk/>
          <pc:sldMk cId="4208293008" sldId="256"/>
        </pc:sldMkLst>
        <pc:picChg chg="mod">
          <ac:chgData name="Emma Shanahan" userId="pFUXZ1JiPwquTQ3+TPTrdXOheOn2U+2/qbgzib0B8xI=" providerId="None" clId="Web-{9F8B3405-D9E1-4432-A5BD-F230B167DB66}" dt="2021-01-15T19:47:13.177" v="3" actId="1076"/>
          <ac:picMkLst>
            <pc:docMk/>
            <pc:sldMk cId="4208293008" sldId="256"/>
            <ac:picMk id="4" creationId="{60592107-50CD-E04D-B517-09C43A327BAF}"/>
          </ac:picMkLst>
        </pc:picChg>
        <pc:picChg chg="mod">
          <ac:chgData name="Emma Shanahan" userId="pFUXZ1JiPwquTQ3+TPTrdXOheOn2U+2/qbgzib0B8xI=" providerId="None" clId="Web-{9F8B3405-D9E1-4432-A5BD-F230B167DB66}" dt="2021-01-15T19:46:57.427" v="0" actId="14100"/>
          <ac:picMkLst>
            <pc:docMk/>
            <pc:sldMk cId="4208293008" sldId="256"/>
            <ac:picMk id="5" creationId="{A3165C15-55FA-9644-99A8-C800024C27D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1058D-E1B2-8344-AD7A-0AA4D1780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8CEED-0A4F-0A4B-8B08-EB56AE011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0E76F-C7C3-F741-8DAD-52B0E70C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0A3D1-74F1-B949-81EC-412ABCA3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50BF0-DD3F-D247-B00E-D0524FA24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6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F8ADED-00AF-0447-BB4F-C648D8FC3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5600D1-A826-0A43-A142-059B6B62AB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50698E-CB45-724B-BEFF-F3FA424D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8BCFE-5E07-E943-9ACA-419DA6FA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C32FEB-728A-2E49-B6B4-56C6FCAEF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0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430B2B-A8D4-DE4C-A703-04C60DDEFB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FBF86-94B2-644F-93C2-D3FBAB495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4C50E-0F95-2948-BD18-AAB244149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064E1-1919-9D45-8DB6-D3B4F470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779C8-AA4F-7A43-BB32-F04E7D9E8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6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3802B-328E-6A4B-9D08-F72785FD5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02952-0914-E84C-BAF0-4EEC09864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3C84E-B36E-1A4C-A86C-F490C3E4D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E2668-5463-7E4A-AA2A-537053CD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318A7-D79A-B241-A4CC-F279B5CC6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47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70EE-1A0A-414C-A51F-83601309B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BD9125-A28E-CE45-8189-A8DFB0B3B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3F541-C05E-F244-BF57-02D5208D4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76339-578D-9346-BE10-5E43A3A99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609332-3DD2-BF44-A2E8-2C9BB3B0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4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3B9D8-5A71-C348-9636-55314E392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2C74C-1659-C447-8AF9-BD3547329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DEC0D-09B8-B246-B8E7-2C913DB62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45B86-33A1-E449-97BC-8C22DD9A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95EBD2-C499-4341-A8A9-3250BC98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0C990-BA09-A44F-ACAC-3C4D0F4F0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312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132F4-5FC7-8D4A-A6F8-E26209C86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476256-89A7-6943-86E0-820B2B881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618DF6-DD2B-5046-83A7-04A5752B28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891DA-3A95-7C4A-9B88-F092E9C839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805738-4D80-0449-A565-9864EBE72A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060C07-25FB-FF45-A5D4-A8C17BE51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D44D67-6A8A-734C-A110-C93A7D162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2BFD06-054D-6046-9C4B-D8ABABDB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80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B8B13-47C9-BA47-9865-A2B1F470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3574B4-EE7E-3E43-9B2C-70D8E9199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48325-7FFC-5446-AD1E-B6092FC87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09BDA-08A0-2943-8D34-5525AE706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17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2A2B2F-FB46-9448-BDF2-61D1EE7E5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16C6D2-B9FE-7E42-870C-9004533B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B4CC2-37D7-6F43-8BC3-35886F94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3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6256B-BCF5-6445-BA11-E60024C62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E4F43-0583-D441-8CC7-31746D848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70CE2F-64F4-A14D-8D42-92F8A53215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E6E9B-F88C-434B-9CA5-A06AD9CA1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F9AA5-5733-AE44-92A2-71F15EA5B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D6AD2-BEB9-3549-A886-DDEA7E953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9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F0119-565A-F946-B5EB-831A96365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409096-2E7F-0240-8FCF-E4EAC25181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DE3C8-C5A0-BC4B-99AE-F48CC67AF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E50BC-D855-2646-936C-79065EF7A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79205-59F9-4540-9CB4-6EEE672B2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EF4E1B-C465-B34A-9DF7-E7F21116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9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54E5FD-4BDB-7C4F-B2F7-3106F8CB2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DD3E51-EC1F-5341-89B9-0D9CA2969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173FC-9AAA-1E42-AFF3-70A3E96076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B334E-D0D4-ED44-982F-E02E1BD7E4D7}" type="datetimeFigureOut">
              <a:rPr lang="en-US" smtClean="0"/>
              <a:t>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C940-E557-A04D-8525-E377354E84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10DF2-EBBF-7E48-A662-F7CFA822D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8CE9C-1500-3441-8584-471429A04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4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2B415-A7F9-6B45-BCDB-BF75EA3B4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0709"/>
            <a:ext cx="9144000" cy="1240767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Chalkboard" panose="03050602040202020205" pitchFamily="66" charset="77"/>
              </a:rPr>
              <a:t>CBM Time!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592107-50CD-E04D-B517-09C43A327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6145412" y="3000617"/>
            <a:ext cx="2687601" cy="322124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3165C15-55FA-9644-99A8-C800024C27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644" b="99790" l="8000" r="90000">
                        <a14:foregroundMark x1="41000" y1="30818" x2="46778" y2="30398"/>
                        <a14:foregroundMark x1="47333" y1="32180" x2="48222" y2="35430"/>
                        <a14:foregroundMark x1="37667" y1="27044" x2="39333" y2="26101"/>
                        <a14:foregroundMark x1="52556" y1="23690" x2="55333" y2="24633"/>
                        <a14:foregroundMark x1="9111" y1="46960" x2="8222" y2="52725"/>
                        <a14:foregroundMark x1="26444" y1="56394" x2="29000" y2="60797"/>
                        <a14:foregroundMark x1="25667" y1="56813" x2="29667" y2="58281"/>
                        <a14:foregroundMark x1="29000" y1="56813" x2="30444" y2="61216"/>
                        <a14:foregroundMark x1="26556" y1="56394" x2="28667" y2="64046"/>
                        <a14:foregroundMark x1="28667" y1="64046" x2="28333" y2="55765"/>
                        <a14:foregroundMark x1="28333" y1="55765" x2="24333" y2="55660"/>
                        <a14:foregroundMark x1="29444" y1="56813" x2="24000" y2="62788"/>
                        <a14:foregroundMark x1="24000" y1="62788" x2="24000" y2="56604"/>
                        <a14:foregroundMark x1="51556" y1="96226" x2="57556" y2="91090"/>
                        <a14:foregroundMark x1="44778" y1="99371" x2="52000" y2="99057"/>
                        <a14:foregroundMark x1="67111" y1="99161" x2="60444" y2="99790"/>
                        <a14:foregroundMark x1="41000" y1="33438" x2="41889" y2="33229"/>
                        <a14:foregroundMark x1="52222" y1="31866" x2="52778" y2="32809"/>
                        <a14:foregroundMark x1="44000" y1="34277" x2="44444" y2="34172"/>
                        <a14:foregroundMark x1="51111" y1="54507" x2="59667" y2="54088"/>
                        <a14:foregroundMark x1="59667" y1="54088" x2="63667" y2="54612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81736" y="2570492"/>
            <a:ext cx="3041134" cy="33299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E338B3-AD11-7B4E-A635-7DAB8674A7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350" y="698061"/>
            <a:ext cx="2553488" cy="22945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1D117F-312A-114B-83B1-275AF87FA1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8997164" y="700512"/>
            <a:ext cx="2553488" cy="2294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293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CBM Time!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CBM Time!</dc:title>
  <dc:creator>Shanahan, Emma</dc:creator>
  <cp:lastModifiedBy>Shanahan, Emma</cp:lastModifiedBy>
  <cp:revision>9</cp:revision>
  <dcterms:created xsi:type="dcterms:W3CDTF">2021-01-08T18:02:53Z</dcterms:created>
  <dcterms:modified xsi:type="dcterms:W3CDTF">2021-01-15T19:47:16Z</dcterms:modified>
</cp:coreProperties>
</file>