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76" d="100"/>
          <a:sy n="76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A8EB-B73A-CB45-BBA6-1722BE41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A18A7-6AE4-304D-8559-B3CD70737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C2092-1EE8-D24C-921C-C5998134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D5369-FC45-1B4C-B4FD-3D31F0F6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A02F-E45F-1D40-865A-04FC0A87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B40F-4CF2-D448-B1EB-9DD7869B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C0B84-52AD-C14C-93F9-97B353CB6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6502A-37E8-F242-9D62-FEC5B84F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DFDA1-8C4F-3A4D-9174-87BD093F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AF8E5-F6EA-E646-884B-4FE51BDA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6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2575C2-1F6E-0348-9A2A-0F82FB51E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5FD31-9743-8C45-8169-0E6C6E28E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FC851-F5D0-0749-9E66-969ED215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E4D38-C95C-C644-B767-54F339D6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B114B-9AC6-A347-8D14-4B1EFCF77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ACE3-3667-6A4C-AE04-05C1A3E1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59B5-B506-8E4C-B066-326F9FD62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79681-B050-1F45-8067-7B2E596E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D44F8-C622-C747-8E80-7EFB4807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81E2A-3AA1-FD46-9CFD-3E34EA154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D67A-3422-F44D-95FB-CC539D0BA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6DD25-9941-584F-9045-D4C3016B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802DB-B57D-FC4A-8631-7A36F93A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382E6-70EB-CE48-B12A-1AA5EAC5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E3915-7802-8A4E-8485-EE0BEA24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0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D04C2-AA73-A44D-9647-2768A7BD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1834-E817-2846-8064-3B243C1E6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3F250-8B55-884F-BE96-FE894F76E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487C2-C147-2443-9A92-6E2731C3C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21C89-9986-0E4D-A089-5BCA8AD2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8C535-05C5-CE47-8A1E-1B9874F8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0B0E-B900-0A42-91E4-25D9184E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6A399-0818-124C-82EF-974C037C1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25AC4-8C48-9842-BF6A-0FBBC10B2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4CBAD-1697-2847-8A78-B795A218B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2FCA3E-B2A2-4947-8868-EEA2493EA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0603B-7B91-1845-819B-B3C7A599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E06CA7-327E-1643-B952-C1A3A75E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45673-034D-FD41-8B9C-205D73BC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2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BAA8-6C1A-3241-BFFF-7C37A7DD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75A5D-D789-4E49-A5B5-34B20B3A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4EE34-48E5-8F48-B2F1-AE025054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FDC98-FCF9-CC41-8426-A6A6D674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0337F2-240F-0643-90D1-30D23CF54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A2085-2B09-1148-AB37-6156EA66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2F968-FA86-BB4B-9C88-74A1F35F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13C0B-C467-204F-ADAA-EDA1F70B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CF7F-3DE8-BE44-B5DD-7316045A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DB337-E689-7B42-A574-293A99F75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6E0B8-18DE-464B-BBBF-4BA0F05A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09EA0-4234-A84E-8CD6-22C88489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2B7D9-A747-E849-BC69-E8B585B6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2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9F7D-6176-4A4F-93DE-F50268208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AA254-0262-7547-AFA3-089B9FFFD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944EA-1404-C642-84F6-4C8AB796C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AE76A-E785-FA4C-AB35-4DFDD8F3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B078A-9135-FF41-9141-41B23467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E358D-82E2-AE44-A2F1-2712F4B55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01A70-44DA-BF49-9A99-511B24CB1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BECB1-C8AE-174B-B109-9AE5C1A22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EAFB-4BEE-8A4C-8C7C-F10BD11C7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801CA-2419-B14A-9E0E-B1D7C4101B27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B8C4-63C9-FE4B-AE48-84D9FE3BE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73490-59E3-9D45-9C25-19066B55C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B406-E884-624B-96F0-9FBBA4A2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285076-CE14-2742-8F82-1CD7E29BB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96" y="4571216"/>
            <a:ext cx="10906008" cy="1115415"/>
          </a:xfrm>
        </p:spPr>
        <p:txBody>
          <a:bodyPr>
            <a:normAutofit/>
          </a:bodyPr>
          <a:lstStyle/>
          <a:p>
            <a:r>
              <a:rPr lang="en-US" b="1">
                <a:latin typeface="Chalkboard" panose="03050602040202020205" pitchFamily="66" charset="77"/>
              </a:rPr>
              <a:t>Get Ready!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F6C9B0-ED6F-CE4A-AA9D-6C427F7F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70" b="96508" l="0" r="96786">
                        <a14:foregroundMark x1="11071" y1="62980" x2="17976" y2="74738"/>
                        <a14:foregroundMark x1="17976" y1="74738" x2="29524" y2="77299"/>
                        <a14:foregroundMark x1="29524" y1="77299" x2="29881" y2="84983"/>
                        <a14:foregroundMark x1="5000" y1="63446" x2="4286" y2="71013"/>
                        <a14:foregroundMark x1="25833" y1="91502" x2="34762" y2="93248"/>
                        <a14:foregroundMark x1="34762" y1="93248" x2="35476" y2="93015"/>
                        <a14:foregroundMark x1="28214" y1="96508" x2="30833" y2="96508"/>
                        <a14:foregroundMark x1="476" y1="70547" x2="476" y2="70547"/>
                        <a14:foregroundMark x1="238" y1="68335" x2="238" y2="68335"/>
                        <a14:foregroundMark x1="62738" y1="10244" x2="70952" y2="6170"/>
                        <a14:foregroundMark x1="70952" y1="6170" x2="74286" y2="8382"/>
                        <a14:foregroundMark x1="90952" y1="21304" x2="96905" y2="28289"/>
                        <a14:foregroundMark x1="96905" y1="28289" x2="92024" y2="35623"/>
                        <a14:foregroundMark x1="92024" y1="35623" x2="91667" y2="36671"/>
                        <a14:foregroundMark x1="96548" y1="25844" x2="96786" y2="308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1946" y="558860"/>
            <a:ext cx="3529109" cy="36103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DC39C3-1B9A-1B42-B20E-F4D08B765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406" y="476573"/>
            <a:ext cx="2831187" cy="37749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14FFEB-0A0A-6842-BB45-8FFD4A99F10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201"/>
          <a:stretch/>
        </p:blipFill>
        <p:spPr>
          <a:xfrm rot="16200000">
            <a:off x="8042926" y="612489"/>
            <a:ext cx="3774916" cy="350308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880EF2-DF79-4D9D-8F11-E91D48C79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CA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86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</vt:lpstr>
      <vt:lpstr>Office Theme</vt:lpstr>
      <vt:lpstr>Get Ready!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Ready!</dc:title>
  <dc:creator>Shanahan, Emma</dc:creator>
  <cp:lastModifiedBy>Shanahan, Emma</cp:lastModifiedBy>
  <cp:revision>1</cp:revision>
  <dcterms:created xsi:type="dcterms:W3CDTF">2021-01-08T18:23:16Z</dcterms:created>
  <dcterms:modified xsi:type="dcterms:W3CDTF">2021-01-08T18:23:35Z</dcterms:modified>
</cp:coreProperties>
</file>